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sldIdLst>
    <p:sldId id="256" r:id="rId4"/>
    <p:sldId id="381" r:id="rId5"/>
    <p:sldId id="389" r:id="rId6"/>
    <p:sldId id="390" r:id="rId7"/>
    <p:sldId id="391" r:id="rId8"/>
    <p:sldId id="392" r:id="rId9"/>
    <p:sldId id="393" r:id="rId10"/>
    <p:sldId id="394" r:id="rId11"/>
    <p:sldId id="395" r:id="rId12"/>
    <p:sldId id="396" r:id="rId13"/>
    <p:sldId id="397" r:id="rId14"/>
    <p:sldId id="26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5" autoAdjust="0"/>
  </p:normalViewPr>
  <p:slideViewPr>
    <p:cSldViewPr>
      <p:cViewPr varScale="1">
        <p:scale>
          <a:sx n="149" d="100"/>
          <a:sy n="149" d="100"/>
        </p:scale>
        <p:origin x="348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2021-10-08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290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320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92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48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88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5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89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631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494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2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77756"/>
            <a:ext cx="5940152" cy="1080120"/>
          </a:xfrm>
        </p:spPr>
        <p:txBody>
          <a:bodyPr/>
          <a:lstStyle/>
          <a:p>
            <a:pPr lvl="0"/>
            <a:r>
              <a:rPr lang="en-US" altLang="ko-KR" sz="1600"/>
              <a:t>AI-CHALLENGE</a:t>
            </a:r>
            <a:endParaRPr lang="en-US" altLang="ko-KR" sz="1600" kern="1100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40B96F-2418-4D99-9E90-C14CBEFB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838"/>
            <a:ext cx="9144000" cy="44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9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F5AB28-948D-431E-960E-F127FEAEC154}"/>
              </a:ext>
            </a:extLst>
          </p:cNvPr>
          <p:cNvSpPr txBox="1"/>
          <p:nvPr/>
        </p:nvSpPr>
        <p:spPr>
          <a:xfrm>
            <a:off x="1115616" y="217259"/>
            <a:ext cx="705678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/>
              <a:t>도커이미지 크기 x </a:t>
            </a:r>
          </a:p>
          <a:p>
            <a:endParaRPr lang="ko-KR" altLang="en-US" sz="1000"/>
          </a:p>
          <a:p>
            <a:r>
              <a:rPr lang="ko-KR" altLang="en-US" sz="1000"/>
              <a:t>설치명령어 sudo apt 가능한가 -&gt; 안된다.</a:t>
            </a:r>
          </a:p>
          <a:p>
            <a:endParaRPr lang="ko-KR" altLang="en-US" sz="1000"/>
          </a:p>
          <a:p>
            <a:r>
              <a:rPr lang="ko-KR" altLang="en-US" sz="1000"/>
              <a:t>추론시 외부네트워크 사용 x </a:t>
            </a:r>
          </a:p>
          <a:p>
            <a:endParaRPr lang="ko-KR" altLang="en-US" sz="1000"/>
          </a:p>
          <a:p>
            <a:r>
              <a:rPr lang="ko-KR" altLang="en-US" sz="1000"/>
              <a:t>추론중오류시 크레딧 차감이 있나요 ? -&gt; 오류로 종료되면 크레딧 차감은없다</a:t>
            </a:r>
          </a:p>
          <a:p>
            <a:endParaRPr lang="ko-KR" altLang="en-US" sz="1000"/>
          </a:p>
          <a:p>
            <a:r>
              <a:rPr lang="ko-KR" altLang="en-US" sz="1000"/>
              <a:t>도커파일을 생성해주는것을 많이 애용하세요</a:t>
            </a:r>
          </a:p>
          <a:p>
            <a:endParaRPr lang="ko-KR" altLang="en-US" sz="1000"/>
          </a:p>
          <a:p>
            <a:r>
              <a:rPr lang="ko-KR" altLang="en-US" sz="1000"/>
              <a:t>gpu -&lt; v400 (p400 ?)</a:t>
            </a:r>
          </a:p>
          <a:p>
            <a:endParaRPr lang="ko-KR" altLang="en-US" sz="1000"/>
          </a:p>
          <a:p>
            <a:r>
              <a:rPr lang="ko-KR" altLang="en-US" sz="1000"/>
              <a:t>재현성 검증은 어케하는건가요 ?</a:t>
            </a:r>
          </a:p>
          <a:p>
            <a:r>
              <a:rPr lang="ko-KR" altLang="en-US" sz="1000"/>
              <a:t>상위입상팀 선발 -&gt; 제출한 모델과 동일한 결과가 나오나 -&gt; 필요하면 소스코드까지 깐다.</a:t>
            </a:r>
          </a:p>
          <a:p>
            <a:endParaRPr lang="ko-KR" altLang="en-US" sz="1000"/>
          </a:p>
          <a:p>
            <a:r>
              <a:rPr lang="ko-KR" altLang="en-US" sz="1000"/>
              <a:t>추론도중 무한루프등으로 추론이 끝나지않는경우 -&gt; 120분의 시간이 주어짐</a:t>
            </a:r>
          </a:p>
          <a:p>
            <a:endParaRPr lang="ko-KR" altLang="en-US" sz="1000"/>
          </a:p>
          <a:p>
            <a:endParaRPr lang="ko-KR" altLang="en-US" sz="1000"/>
          </a:p>
          <a:p>
            <a:r>
              <a:rPr lang="ko-KR" altLang="en-US" sz="1000"/>
              <a:t>pretrained model은 사용가능한가요 -&gt; </a:t>
            </a:r>
          </a:p>
          <a:p>
            <a:endParaRPr lang="ko-KR" altLang="en-US" sz="1000"/>
          </a:p>
          <a:p>
            <a:endParaRPr lang="ko-KR" altLang="en-US" sz="1000"/>
          </a:p>
          <a:p>
            <a:r>
              <a:rPr lang="ko-KR" altLang="en-US" sz="1000"/>
              <a:t>requirement.txt는 실행해준다.</a:t>
            </a:r>
          </a:p>
          <a:p>
            <a:endParaRPr lang="ko-KR" altLang="en-US" sz="1000"/>
          </a:p>
          <a:p>
            <a:r>
              <a:rPr lang="ko-KR" altLang="en-US" sz="1000"/>
              <a:t>추론시에 외부네트워크를 사용하자마자 부정행위입니다</a:t>
            </a:r>
          </a:p>
          <a:p>
            <a:endParaRPr lang="ko-KR" altLang="en-US" sz="1000"/>
          </a:p>
          <a:p>
            <a:r>
              <a:rPr lang="ko-KR" altLang="en-US" sz="1000"/>
              <a:t>print,exception 등으로 에러가 어디서 났는지 확인가능한가요 ? -&gt; 될떄도 있지만 문제를 해킹하려는 시도가 보이는 순간 바로 실격</a:t>
            </a:r>
          </a:p>
          <a:p>
            <a:endParaRPr lang="ko-KR" altLang="en-US" sz="1000"/>
          </a:p>
          <a:p>
            <a:r>
              <a:rPr lang="ko-KR" altLang="en-US" sz="1000"/>
              <a:t>샘플데이터의 레이블 -&gt; 주지 않는다.</a:t>
            </a:r>
          </a:p>
          <a:p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74944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A858DF2-EE04-4B01-A3B7-A9AD76B44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8" y="123478"/>
            <a:ext cx="832616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03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F365B-6031-42A3-AE32-DA1E00978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19" y="0"/>
            <a:ext cx="88245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97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03FA59-4E6C-4AFB-8C57-DC11B576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6" y="0"/>
            <a:ext cx="89727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65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5455AB-7AA9-4244-B5DB-2C830680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528"/>
            <a:ext cx="9144000" cy="44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75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F0AD3B-5ACF-452A-8F81-17C13BD9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202"/>
            <a:ext cx="9144000" cy="50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1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0301DB-08CA-4C56-924C-BEDB4BA0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061"/>
            <a:ext cx="9144000" cy="440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94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8CB668-1667-49CB-B6A0-84161D196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838"/>
            <a:ext cx="9144000" cy="439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89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18D0A0B-C613-4267-A692-44FC865EE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458"/>
            <a:ext cx="9144000" cy="439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323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4245</TotalTime>
  <Words>114</Words>
  <Application>Microsoft Office PowerPoint</Application>
  <PresentationFormat>화면 슬라이드 쇼(16:9)</PresentationFormat>
  <Paragraphs>41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203</cp:revision>
  <dcterms:created xsi:type="dcterms:W3CDTF">2016-12-05T23:26:54Z</dcterms:created>
  <dcterms:modified xsi:type="dcterms:W3CDTF">2021-10-08T05:02:19Z</dcterms:modified>
</cp:coreProperties>
</file>